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</p:sldIdLst>
  <p:sldSz cx="5400675" cy="36004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ECB45-2A42-43A0-836B-709D6C345ED6}" v="6" dt="2023-07-18T18:37:23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100" d="100"/>
          <a:sy n="100" d="100"/>
        </p:scale>
        <p:origin x="190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99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1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5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55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242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02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7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51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3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8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05494-82C9-4F84-8DA9-DFCB9571B548}" type="datetimeFigureOut">
              <a:rPr lang="pt-BR" smtClean="0"/>
              <a:t>18/07/2023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5926A-91A8-47F1-8C07-AECC1A3B988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EB4D3C-A464-C8A5-F786-98A2B7830B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049772" y="0"/>
            <a:ext cx="281988" cy="17325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pt-BR" sz="56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28993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A8CB148-D2FD-64E3-5F20-39B68083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78" y="175178"/>
            <a:ext cx="4876517" cy="3250093"/>
          </a:xfrm>
          <a:prstGeom prst="rect">
            <a:avLst/>
          </a:prstGeom>
        </p:spPr>
      </p:pic>
      <p:sp>
        <p:nvSpPr>
          <p:cNvPr id="5" name="Caixa de Texto 4">
            <a:extLst>
              <a:ext uri="{FF2B5EF4-FFF2-40B4-BE49-F238E27FC236}">
                <a16:creationId xmlns:a16="http://schemas.microsoft.com/office/drawing/2014/main" id="{FEB83C90-8C8B-E92E-F35C-19868F006F44}"/>
              </a:ext>
            </a:extLst>
          </p:cNvPr>
          <p:cNvSpPr txBox="1"/>
          <p:nvPr/>
        </p:nvSpPr>
        <p:spPr>
          <a:xfrm>
            <a:off x="556576" y="1585330"/>
            <a:ext cx="4297680" cy="11335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NOME DA MERENDEIRA</a:t>
            </a:r>
          </a:p>
        </p:txBody>
      </p:sp>
      <p:sp>
        <p:nvSpPr>
          <p:cNvPr id="6" name="Caixa de Texto 4">
            <a:extLst>
              <a:ext uri="{FF2B5EF4-FFF2-40B4-BE49-F238E27FC236}">
                <a16:creationId xmlns:a16="http://schemas.microsoft.com/office/drawing/2014/main" id="{02067F2A-5C34-13C9-74EB-E89BEFE2B59C}"/>
              </a:ext>
            </a:extLst>
          </p:cNvPr>
          <p:cNvSpPr txBox="1"/>
          <p:nvPr/>
        </p:nvSpPr>
        <p:spPr>
          <a:xfrm>
            <a:off x="556576" y="2064462"/>
            <a:ext cx="4297680" cy="4483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NOME DO PRATO</a:t>
            </a:r>
            <a:endParaRPr lang="pt-BR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92A9FC3-3B3B-4F1A-3257-DDAAAC54CF3A}"/>
              </a:ext>
            </a:extLst>
          </p:cNvPr>
          <p:cNvCxnSpPr/>
          <p:nvPr/>
        </p:nvCxnSpPr>
        <p:spPr>
          <a:xfrm>
            <a:off x="1472037" y="2043990"/>
            <a:ext cx="24894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64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8ff71d-9a40-4f84-b523-6b26ed3f2e2a">
      <Terms xmlns="http://schemas.microsoft.com/office/infopath/2007/PartnerControls"/>
    </lcf76f155ced4ddcb4097134ff3c332f>
    <TaxCatchAll xmlns="4972bdeb-71e7-4f78-a412-0e79ef21ab8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97D17F875FBF4BBFDAD3831F61F1BF" ma:contentTypeVersion="17" ma:contentTypeDescription="Crie um novo documento." ma:contentTypeScope="" ma:versionID="e5874dc1999dc8850ee570c52096b72e">
  <xsd:schema xmlns:xsd="http://www.w3.org/2001/XMLSchema" xmlns:xs="http://www.w3.org/2001/XMLSchema" xmlns:p="http://schemas.microsoft.com/office/2006/metadata/properties" xmlns:ns2="6b8ff71d-9a40-4f84-b523-6b26ed3f2e2a" xmlns:ns3="4972bdeb-71e7-4f78-a412-0e79ef21ab88" xmlns:ns4="edcf441d-177c-4e50-936f-6a74a72ebf83" targetNamespace="http://schemas.microsoft.com/office/2006/metadata/properties" ma:root="true" ma:fieldsID="edcfdd5b645d77f30ade47482134a1b0" ns2:_="" ns3:_="" ns4:_="">
    <xsd:import namespace="6b8ff71d-9a40-4f84-b523-6b26ed3f2e2a"/>
    <xsd:import namespace="4972bdeb-71e7-4f78-a412-0e79ef21ab88"/>
    <xsd:import namespace="edcf441d-177c-4e50-936f-6a74a72ebf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ff71d-9a40-4f84-b523-6b26ed3f2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9cc491fe-547a-4263-97dd-51df7dc18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40714f8-e36c-4835-86db-16fdfcd0bde6}" ma:internalName="TaxCatchAll" ma:showField="CatchAllData" ma:web="edcf441d-177c-4e50-936f-6a74a72ebf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f441d-177c-4e50-936f-6a74a72ebf83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B11559-CF41-4818-8DD8-6F9516CCCBE4}">
  <ds:schemaRefs>
    <ds:schemaRef ds:uri="http://purl.org/dc/elements/1.1/"/>
    <ds:schemaRef ds:uri="4972bdeb-71e7-4f78-a412-0e79ef21ab88"/>
    <ds:schemaRef ds:uri="http://schemas.microsoft.com/office/2006/documentManagement/types"/>
    <ds:schemaRef ds:uri="6b8ff71d-9a40-4f84-b523-6b26ed3f2e2a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6948ADE-E6BB-44D3-8D6E-C7F446108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ff71d-9a40-4f84-b523-6b26ed3f2e2a"/>
    <ds:schemaRef ds:uri="4972bdeb-71e7-4f78-a412-0e79ef21ab88"/>
    <ds:schemaRef ds:uri="edcf441d-177c-4e50-936f-6a74a72eb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91EA2A9-3103-4651-8E9E-A2C6AD4FB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6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Jussara da Costa dos Santos</dc:creator>
  <cp:lastModifiedBy>Larissa Moreti de Lima Ribeiro</cp:lastModifiedBy>
  <cp:revision>5</cp:revision>
  <cp:lastPrinted>2023-01-19T15:56:00Z</cp:lastPrinted>
  <dcterms:created xsi:type="dcterms:W3CDTF">2022-01-31T14:55:30Z</dcterms:created>
  <dcterms:modified xsi:type="dcterms:W3CDTF">2023-07-18T20:44:42Z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638bb-1d07-4aa5-ba37-b2da6438cd46_Enabled">
    <vt:lpwstr>true</vt:lpwstr>
  </property>
  <property fmtid="{D5CDD505-2E9C-101B-9397-08002B2CF9AE}" pid="3" name="MSIP_Label_74f638bb-1d07-4aa5-ba37-b2da6438cd46_SetDate">
    <vt:lpwstr>2022-01-31T14:55:30Z</vt:lpwstr>
  </property>
  <property fmtid="{D5CDD505-2E9C-101B-9397-08002B2CF9AE}" pid="4" name="MSIP_Label_74f638bb-1d07-4aa5-ba37-b2da6438cd46_Method">
    <vt:lpwstr>Standard</vt:lpwstr>
  </property>
  <property fmtid="{D5CDD505-2E9C-101B-9397-08002B2CF9AE}" pid="5" name="MSIP_Label_74f638bb-1d07-4aa5-ba37-b2da6438cd46_Name">
    <vt:lpwstr>MS -  Uso interno</vt:lpwstr>
  </property>
  <property fmtid="{D5CDD505-2E9C-101B-9397-08002B2CF9AE}" pid="6" name="MSIP_Label_74f638bb-1d07-4aa5-ba37-b2da6438cd46_SiteId">
    <vt:lpwstr>97298271-1bd7-4ac5-935b-88addef636cc</vt:lpwstr>
  </property>
  <property fmtid="{D5CDD505-2E9C-101B-9397-08002B2CF9AE}" pid="7" name="MSIP_Label_74f638bb-1d07-4aa5-ba37-b2da6438cd46_ActionId">
    <vt:lpwstr>dc3ae279-9b71-4f94-b5a9-234f37a2a0d7</vt:lpwstr>
  </property>
  <property fmtid="{D5CDD505-2E9C-101B-9397-08002B2CF9AE}" pid="8" name="MSIP_Label_74f638bb-1d07-4aa5-ba37-b2da6438cd46_ContentBits">
    <vt:lpwstr>1</vt:lpwstr>
  </property>
  <property fmtid="{D5CDD505-2E9C-101B-9397-08002B2CF9AE}" pid="9" name="ClassificationContentMarkingHeaderLocations">
    <vt:lpwstr>Tema do Office:8</vt:lpwstr>
  </property>
  <property fmtid="{D5CDD505-2E9C-101B-9397-08002B2CF9AE}" pid="10" name="ClassificationContentMarkingHeaderText">
    <vt:lpwstr>Uso Interno</vt:lpwstr>
  </property>
  <property fmtid="{D5CDD505-2E9C-101B-9397-08002B2CF9AE}" pid="11" name="ContentTypeId">
    <vt:lpwstr>0x0101004297D17F875FBF4BBFDAD3831F61F1BF</vt:lpwstr>
  </property>
  <property fmtid="{D5CDD505-2E9C-101B-9397-08002B2CF9AE}" pid="12" name="MediaServiceImageTags">
    <vt:lpwstr/>
  </property>
</Properties>
</file>